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30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-64008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3600" b="1" dirty="0" smtClean="0">
                <a:latin typeface="Berlin Sans FB Demi" panose="020E0802020502020306" pitchFamily="34" charset="0"/>
              </a:rPr>
              <a:t>In French, write </a:t>
            </a:r>
            <a:r>
              <a:rPr lang="en-US" sz="3600" b="1" dirty="0" smtClean="0">
                <a:latin typeface="Berlin Sans FB Demi" panose="020E0802020502020306" pitchFamily="34" charset="0"/>
              </a:rPr>
              <a:t>5 sentences about this picture (use your picture dictionary and feel free to invent details)</a:t>
            </a:r>
            <a:endParaRPr lang="en-US" sz="11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1026" name="Picture 2" descr="Image result for funny puppy pictu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146" y="2333371"/>
            <a:ext cx="4524629" cy="452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2153413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smtClean="0"/>
              <a:t>One </a:t>
            </a:r>
            <a:r>
              <a:rPr lang="fr-FR" sz="4000" b="1" dirty="0" err="1" smtClean="0"/>
              <a:t>partner</a:t>
            </a:r>
            <a:r>
              <a:rPr lang="fr-FR" sz="4000" b="1" dirty="0" smtClean="0"/>
              <a:t> pair </a:t>
            </a:r>
            <a:r>
              <a:rPr lang="fr-FR" sz="4000" b="1" dirty="0" err="1" smtClean="0"/>
              <a:t>acts</a:t>
            </a:r>
            <a:r>
              <a:rPr lang="fr-FR" sz="4000" b="1" dirty="0" smtClean="0"/>
              <a:t> and the </a:t>
            </a:r>
            <a:r>
              <a:rPr lang="fr-FR" sz="4000" b="1" dirty="0" err="1" smtClean="0"/>
              <a:t>other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watches</a:t>
            </a:r>
            <a:r>
              <a:rPr lang="fr-FR" sz="4000" b="1" dirty="0" smtClean="0"/>
              <a:t>.</a:t>
            </a:r>
          </a:p>
          <a:p>
            <a:pPr marL="0" indent="0" algn="just">
              <a:buNone/>
            </a:pP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/>
              <a:t>If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forget</a:t>
            </a:r>
            <a:r>
              <a:rPr lang="fr-FR" sz="4000" b="1" dirty="0" smtClean="0"/>
              <a:t> a line, the group </a:t>
            </a:r>
            <a:r>
              <a:rPr lang="fr-FR" sz="4000" b="1" dirty="0" err="1" smtClean="0"/>
              <a:t>who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is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watching</a:t>
            </a:r>
            <a:r>
              <a:rPr lang="fr-FR" sz="4000" b="1" dirty="0" smtClean="0"/>
              <a:t> coaches </a:t>
            </a:r>
            <a:r>
              <a:rPr lang="fr-FR" sz="4000" b="1" dirty="0" err="1" smtClean="0"/>
              <a:t>them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through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.</a:t>
            </a:r>
            <a:endParaRPr lang="fr-FR" sz="2400" b="1" dirty="0"/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9907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Grading</a:t>
            </a:r>
            <a:r>
              <a:rPr lang="fr-FR" sz="4000" b="1" dirty="0" smtClean="0"/>
              <a:t> (1-5, 5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« parfait »)</a:t>
            </a:r>
          </a:p>
          <a:p>
            <a:pPr marL="0" indent="0" algn="just">
              <a:buNone/>
            </a:pP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/>
              <a:t>Do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sound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n</a:t>
            </a:r>
            <a:r>
              <a:rPr lang="fr-FR" sz="4000" b="1" dirty="0" err="1" smtClean="0"/>
              <a:t>atural</a:t>
            </a:r>
            <a:r>
              <a:rPr lang="fr-FR" sz="4000" b="1" dirty="0" smtClean="0"/>
              <a:t> or </a:t>
            </a:r>
            <a:r>
              <a:rPr lang="fr-FR" sz="4000" b="1" dirty="0" err="1" smtClean="0"/>
              <a:t>like</a:t>
            </a:r>
            <a:r>
              <a:rPr lang="fr-FR" sz="4000" b="1" dirty="0" smtClean="0"/>
              <a:t> a robot 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use the </a:t>
            </a:r>
            <a:r>
              <a:rPr lang="fr-FR" sz="4000" b="1" dirty="0" err="1" smtClean="0"/>
              <a:t>appropriate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emotion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tone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their</a:t>
            </a:r>
            <a:r>
              <a:rPr lang="fr-FR" sz="4000" b="1" dirty="0" smtClean="0"/>
              <a:t> actions go </a:t>
            </a:r>
            <a:r>
              <a:rPr lang="fr-FR" sz="4000" b="1" dirty="0" err="1" smtClean="0"/>
              <a:t>well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with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said</a:t>
            </a:r>
            <a:r>
              <a:rPr lang="fr-FR" sz="4000" b="1" dirty="0" smtClean="0"/>
              <a:t>?</a:t>
            </a:r>
            <a:endParaRPr lang="fr-FR" sz="2400" b="1" dirty="0"/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240124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4293</TotalTime>
  <Words>40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Aparajita</vt:lpstr>
      <vt:lpstr>Arial</vt:lpstr>
      <vt:lpstr>Berlin Sans FB Demi</vt:lpstr>
      <vt:lpstr>Brush Script MT</vt:lpstr>
      <vt:lpstr>Franklin Gothic Book</vt:lpstr>
      <vt:lpstr>Crop</vt:lpstr>
      <vt:lpstr>La Clochette In French, write 5 sentences about this picture (use your picture dictionary and feel free to invent details)</vt:lpstr>
      <vt:lpstr>Faire du Théâtre </vt:lpstr>
      <vt:lpstr>Faire du Théâtre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32</cp:revision>
  <dcterms:created xsi:type="dcterms:W3CDTF">2017-01-03T12:56:38Z</dcterms:created>
  <dcterms:modified xsi:type="dcterms:W3CDTF">2017-01-19T13:30:00Z</dcterms:modified>
</cp:coreProperties>
</file>